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1/21/2019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/>
              <a:t>خود مراقبتی در سرطان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نیر صادقپور</a:t>
            </a:r>
          </a:p>
          <a:p>
            <a:r>
              <a:rPr lang="fa-IR" dirty="0" smtClean="0"/>
              <a:t>کارشناس سرطان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273001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1698447"/>
              </p:ext>
            </p:extLst>
          </p:nvPr>
        </p:nvGraphicFramePr>
        <p:xfrm>
          <a:off x="2743200" y="990599"/>
          <a:ext cx="6095999" cy="3810000"/>
        </p:xfrm>
        <a:graphic>
          <a:graphicData uri="http://schemas.openxmlformats.org/drawingml/2006/table">
            <a:tbl>
              <a:tblPr rtl="1" firstRow="1" firstCol="1" bandRow="1"/>
              <a:tblGrid>
                <a:gridCol w="1491017"/>
                <a:gridCol w="4604982"/>
              </a:tblGrid>
              <a:tr h="47625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نام سند</a:t>
                      </a:r>
                      <a:endParaRPr lang="en-US" sz="14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خودمراقبتی در سرطان </a:t>
                      </a:r>
                      <a:endParaRPr lang="en-US" sz="14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نگارش</a:t>
                      </a:r>
                      <a:endParaRPr lang="en-US" sz="14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مرکز بهداشت استان</a:t>
                      </a:r>
                      <a:endParaRPr lang="en-US" sz="14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تاریخ صدور</a:t>
                      </a:r>
                      <a:endParaRPr lang="en-US" sz="14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1397</a:t>
                      </a:r>
                      <a:endParaRPr lang="en-US" sz="14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250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نام کامل فایل</a:t>
                      </a:r>
                      <a:endParaRPr lang="en-US" sz="14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خودمراقبتی در سرطان</a:t>
                      </a:r>
                      <a:endParaRPr lang="en-US" sz="14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عوامل خطر سرطان ها</a:t>
                      </a:r>
                      <a:endParaRPr lang="en-US" sz="14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شرح سند</a:t>
                      </a:r>
                      <a:endParaRPr lang="en-US" sz="14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خودمراقبتی در سرطان</a:t>
                      </a:r>
                      <a:endParaRPr lang="en-US" sz="14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250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گردآوری</a:t>
                      </a:r>
                      <a:endParaRPr lang="en-US" sz="1400" b="1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دکتر جبرئیل شعربافی</a:t>
                      </a:r>
                      <a:endParaRPr lang="en-US" sz="14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نیر صادقپور صالح</a:t>
                      </a:r>
                      <a:endParaRPr lang="en-US" sz="1400" b="1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4803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/>
              <a:t>خود مراقبتی در سرطان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94132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400" dirty="0">
                <a:cs typeface="B Titr" pitchFamily="2" charset="-78"/>
              </a:rPr>
              <a:t>سرطان یکی از علت های منجر به مرگ در سرتاسر جهان است. سازمان جهانی بهداشت اعلام می </a:t>
            </a:r>
            <a:r>
              <a:rPr lang="fa-IR" sz="2400" dirty="0" smtClean="0">
                <a:cs typeface="B Titr" pitchFamily="2" charset="-78"/>
              </a:rPr>
              <a:t>کندکه 6/7 میلیون </a:t>
            </a:r>
            <a:r>
              <a:rPr lang="fa-IR" sz="2400" dirty="0">
                <a:cs typeface="B Titr" pitchFamily="2" charset="-78"/>
              </a:rPr>
              <a:t>نفرمرگ ناشی از سرطان در سال ثبت می شود. هم اکنون بسیاری از این مرگ ها قابل جلوگیری هستندوبا کنترل عوامل خطر نزدیک به40 % مرگ ناشی از سرطان قابل پیشگیری خواهد بود. </a:t>
            </a:r>
            <a:endParaRPr lang="en-US" sz="2400" dirty="0">
              <a:cs typeface="B Titr" pitchFamily="2" charset="-78"/>
            </a:endParaRPr>
          </a:p>
          <a:p>
            <a:endParaRPr lang="fa-IR" sz="24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51688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dirty="0"/>
              <a:t>جهت پیشگیری از سرطان بایدبه موارد زیر توجه کرد</a:t>
            </a:r>
            <a:r>
              <a:rPr lang="fa-IR" dirty="0" smtClean="0"/>
              <a:t>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r>
              <a:rPr lang="fa-IR" sz="2400" dirty="0">
                <a:cs typeface="B Titr" pitchFamily="2" charset="-78"/>
              </a:rPr>
              <a:t>  باتغذیه صحیح وفعالیت فیزیکی مناسب از افزایش وزن جلوگیری کنید. </a:t>
            </a:r>
            <a:endParaRPr lang="en-US" sz="2400" dirty="0">
              <a:cs typeface="B Titr" pitchFamily="2" charset="-78"/>
            </a:endParaRPr>
          </a:p>
          <a:p>
            <a:r>
              <a:rPr lang="fa-IR" sz="2400" dirty="0">
                <a:cs typeface="B Titr" pitchFamily="2" charset="-78"/>
              </a:rPr>
              <a:t>  ازمواد غذایی حاوی آنتی اکسیدان ها مانند میوه و سبزی به اندازه کافی استفاده کنید. </a:t>
            </a:r>
            <a:endParaRPr lang="en-US" sz="2400" dirty="0">
              <a:cs typeface="B Titr" pitchFamily="2" charset="-78"/>
            </a:endParaRPr>
          </a:p>
          <a:p>
            <a:r>
              <a:rPr lang="fa-IR" sz="2400" dirty="0" smtClean="0">
                <a:cs typeface="B Titr" pitchFamily="2" charset="-78"/>
              </a:rPr>
              <a:t> </a:t>
            </a:r>
            <a:r>
              <a:rPr lang="fa-IR" sz="2400" dirty="0">
                <a:cs typeface="B Titr" pitchFamily="2" charset="-78"/>
              </a:rPr>
              <a:t>ازمصرف مواد غذایی حاوی چربی های اشباع شده(مثل روغن نباتی جامد) وموادنگهدارنده، سرخ کردنی ها، کنسروها، سوسیس وکالباس خودداری نمایید. </a:t>
            </a:r>
            <a:endParaRPr lang="en-US" sz="2400" dirty="0">
              <a:cs typeface="B Titr" pitchFamily="2" charset="-78"/>
            </a:endParaRPr>
          </a:p>
          <a:p>
            <a:r>
              <a:rPr lang="fa-IR" sz="2400" dirty="0" smtClean="0">
                <a:cs typeface="B Titr" pitchFamily="2" charset="-78"/>
              </a:rPr>
              <a:t> </a:t>
            </a:r>
            <a:r>
              <a:rPr lang="fa-IR" sz="2400" dirty="0">
                <a:cs typeface="B Titr" pitchFamily="2" charset="-78"/>
              </a:rPr>
              <a:t>پس از 20سالگی زنان بایستی نسبت به وضعیت طبیعی پستان ونحوه خودآزمایی آن آگاهی داشته باشند. (بهترین زمان برای معاینه پستان2الی3روزپس از قطع خونریزی عادت ماهانه است) </a:t>
            </a:r>
            <a:endParaRPr lang="en-US" sz="24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46342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r>
              <a:rPr lang="fa-IR" sz="2400" dirty="0">
                <a:cs typeface="B Titr" pitchFamily="2" charset="-78"/>
              </a:rPr>
              <a:t>اگردرخانواده وبستگان خود موردی مبتلا به سرطان وجود دارد مساله را جدی بگیرید. </a:t>
            </a:r>
            <a:endParaRPr lang="en-US" sz="2400" dirty="0">
              <a:cs typeface="B Titr" pitchFamily="2" charset="-78"/>
            </a:endParaRPr>
          </a:p>
          <a:p>
            <a:r>
              <a:rPr lang="fa-IR" sz="2400" dirty="0" smtClean="0">
                <a:cs typeface="B Titr" pitchFamily="2" charset="-78"/>
              </a:rPr>
              <a:t>از </a:t>
            </a:r>
            <a:r>
              <a:rPr lang="fa-IR" sz="2400" dirty="0">
                <a:cs typeface="B Titr" pitchFamily="2" charset="-78"/>
              </a:rPr>
              <a:t>مصرف الکل ودخانیات خودداری کنید. </a:t>
            </a:r>
            <a:endParaRPr lang="en-US" sz="2400" dirty="0">
              <a:cs typeface="B Titr" pitchFamily="2" charset="-78"/>
            </a:endParaRPr>
          </a:p>
          <a:p>
            <a:r>
              <a:rPr lang="fa-IR" sz="2400" dirty="0" smtClean="0">
                <a:cs typeface="B Titr" pitchFamily="2" charset="-78"/>
              </a:rPr>
              <a:t>جهت </a:t>
            </a:r>
            <a:r>
              <a:rPr lang="fa-IR" sz="2400" dirty="0">
                <a:cs typeface="B Titr" pitchFamily="2" charset="-78"/>
              </a:rPr>
              <a:t>انجام روش های غربالگری مثل تست پاپ اسمیر، ماموگرافی، سونوگرافی، بررسی خون مخفی درمدفوع وسایربررسی های مورد نیاز به طور منظم به پزشک مراجعه نمایید. </a:t>
            </a:r>
            <a:endParaRPr lang="en-US" sz="2400" dirty="0">
              <a:cs typeface="B Titr" pitchFamily="2" charset="-78"/>
            </a:endParaRPr>
          </a:p>
          <a:p>
            <a:r>
              <a:rPr lang="fa-IR" sz="2400" dirty="0" smtClean="0">
                <a:cs typeface="B Titr" pitchFamily="2" charset="-78"/>
              </a:rPr>
              <a:t>برای </a:t>
            </a:r>
            <a:r>
              <a:rPr lang="fa-IR" sz="2400" dirty="0">
                <a:cs typeface="B Titr" pitchFamily="2" charset="-78"/>
              </a:rPr>
              <a:t>پیشگیری ازابتلا به سرطان پوست از تماس بیش از حد با نور مستقیم خورشید بپرهیزیدو از ضد آفتاب ها استفاده کنید. </a:t>
            </a:r>
            <a:endParaRPr lang="en-US" sz="24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4542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447800"/>
          </a:xfrm>
        </p:spPr>
        <p:txBody>
          <a:bodyPr>
            <a:noAutofit/>
          </a:bodyPr>
          <a:lstStyle/>
          <a:p>
            <a:pPr algn="ctr"/>
            <a:r>
              <a:rPr lang="fa-IR" sz="3200" dirty="0"/>
              <a:t>جهت تشخیص زود هنگام سرطان های دستگاه گوارش با داشتن هر یک از علائم زیر به پزشک مراجعه نمایید: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124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r>
              <a:rPr lang="fa-IR" sz="2400" dirty="0">
                <a:cs typeface="B Titr" pitchFamily="2" charset="-78"/>
              </a:rPr>
              <a:t>احساس </a:t>
            </a:r>
            <a:r>
              <a:rPr lang="fa-IR" sz="2400" dirty="0" smtClean="0">
                <a:cs typeface="B Titr" pitchFamily="2" charset="-78"/>
              </a:rPr>
              <a:t>درد و ناراحتی </a:t>
            </a:r>
            <a:r>
              <a:rPr lang="fa-IR" sz="2400" dirty="0">
                <a:cs typeface="B Titr" pitchFamily="2" charset="-78"/>
              </a:rPr>
              <a:t>در معده- احساس پری وتورم باخوردن مقدارکم غذا-تهوع واستفراغ-کاهش </a:t>
            </a:r>
            <a:r>
              <a:rPr lang="fa-IR" sz="2400" dirty="0" smtClean="0">
                <a:cs typeface="B Titr" pitchFamily="2" charset="-78"/>
              </a:rPr>
              <a:t>وزن </a:t>
            </a:r>
            <a:endParaRPr lang="en-US" sz="2400" dirty="0">
              <a:cs typeface="B Titr" pitchFamily="2" charset="-78"/>
            </a:endParaRPr>
          </a:p>
          <a:p>
            <a:r>
              <a:rPr lang="fa-IR" sz="2400" dirty="0">
                <a:cs typeface="B Titr" pitchFamily="2" charset="-78"/>
              </a:rPr>
              <a:t>بلع مشکل ودردناک- تغییردر اجابت مزاج- وجود خون در مدفوع یا مدفوع سیاه- احساس ناراحتی مداوم درشکم به صورت درد، دل پیچه ونفخ- احساس عدم تخلیه کامل روده پس از مدفوع کردن- کم خونی </a:t>
            </a:r>
          </a:p>
        </p:txBody>
      </p:sp>
    </p:spTree>
    <p:extLst>
      <p:ext uri="{BB962C8B-B14F-4D97-AF65-F5344CB8AC3E}">
        <p14:creationId xmlns:p14="http://schemas.microsoft.com/office/powerpoint/2010/main" val="39727784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</TotalTime>
  <Words>255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B Titr</vt:lpstr>
      <vt:lpstr>Calibri</vt:lpstr>
      <vt:lpstr>Constantia</vt:lpstr>
      <vt:lpstr>Majalla UI</vt:lpstr>
      <vt:lpstr>Tahoma</vt:lpstr>
      <vt:lpstr>Traditional Arabic</vt:lpstr>
      <vt:lpstr>Wingdings 2</vt:lpstr>
      <vt:lpstr>Flow</vt:lpstr>
      <vt:lpstr>خود مراقبتی در سرطان</vt:lpstr>
      <vt:lpstr>PowerPoint Presentation</vt:lpstr>
      <vt:lpstr>خود مراقبتی در سرطان</vt:lpstr>
      <vt:lpstr>جهت پیشگیری از سرطان بایدبه موارد زیر توجه کرد:</vt:lpstr>
      <vt:lpstr>PowerPoint Presentation</vt:lpstr>
      <vt:lpstr>جهت تشخیص زود هنگام سرطان های دستگاه گوارش با داشتن هر یک از علائم زیر به پزشک مراجعه نمایید: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Naier SadeghPourSaleh</dc:creator>
  <cp:lastModifiedBy>parvaneh farsad khoshbakht</cp:lastModifiedBy>
  <cp:revision>5</cp:revision>
  <dcterms:created xsi:type="dcterms:W3CDTF">2006-08-16T00:00:00Z</dcterms:created>
  <dcterms:modified xsi:type="dcterms:W3CDTF">2019-01-21T04:55:02Z</dcterms:modified>
</cp:coreProperties>
</file>